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60" r:id="rId3"/>
    <p:sldId id="259" r:id="rId4"/>
    <p:sldId id="262" r:id="rId5"/>
    <p:sldId id="264" r:id="rId6"/>
    <p:sldId id="263" r:id="rId7"/>
  </p:sldIdLst>
  <p:sldSz cx="12192000" cy="10799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4"/>
  </p:normalViewPr>
  <p:slideViewPr>
    <p:cSldViewPr snapToGrid="0">
      <p:cViewPr>
        <p:scale>
          <a:sx n="62" d="100"/>
          <a:sy n="62" d="100"/>
        </p:scale>
        <p:origin x="2400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767462"/>
            <a:ext cx="10363200" cy="375991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672376"/>
            <a:ext cx="9144000" cy="2607442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52DA9-90F8-9F46-9573-79927D51B332}" type="datetimeFigureOut">
              <a:rPr lang="en-US" smtClean="0"/>
              <a:t>11/23/24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F84FC-8ECF-A64F-8511-0D4830A30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48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52DA9-90F8-9F46-9573-79927D51B332}" type="datetimeFigureOut">
              <a:rPr lang="en-US" smtClean="0"/>
              <a:t>11/23/24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F84FC-8ECF-A64F-8511-0D4830A30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22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574987"/>
            <a:ext cx="2628900" cy="91523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574987"/>
            <a:ext cx="7734300" cy="91523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52DA9-90F8-9F46-9573-79927D51B332}" type="datetimeFigureOut">
              <a:rPr lang="en-US" smtClean="0"/>
              <a:t>11/23/24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F84FC-8ECF-A64F-8511-0D4830A30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26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52DA9-90F8-9F46-9573-79927D51B332}" type="datetimeFigureOut">
              <a:rPr lang="en-US" smtClean="0"/>
              <a:t>11/23/24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F84FC-8ECF-A64F-8511-0D4830A30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38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692444"/>
            <a:ext cx="10515600" cy="4492401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7227345"/>
            <a:ext cx="10515600" cy="2362447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82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52DA9-90F8-9F46-9573-79927D51B332}" type="datetimeFigureOut">
              <a:rPr lang="en-US" smtClean="0"/>
              <a:t>11/23/24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F84FC-8ECF-A64F-8511-0D4830A30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627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874937"/>
            <a:ext cx="5181600" cy="68523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874937"/>
            <a:ext cx="5181600" cy="68523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52DA9-90F8-9F46-9573-79927D51B332}" type="datetimeFigureOut">
              <a:rPr lang="en-US" smtClean="0"/>
              <a:t>11/23/24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F84FC-8ECF-A64F-8511-0D4830A30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133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74990"/>
            <a:ext cx="10515600" cy="208745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647443"/>
            <a:ext cx="5157787" cy="129747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944914"/>
            <a:ext cx="5157787" cy="58023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647443"/>
            <a:ext cx="5183188" cy="129747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944914"/>
            <a:ext cx="5183188" cy="58023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52DA9-90F8-9F46-9573-79927D51B332}" type="datetimeFigureOut">
              <a:rPr lang="en-US" smtClean="0"/>
              <a:t>11/23/24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F84FC-8ECF-A64F-8511-0D4830A30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84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52DA9-90F8-9F46-9573-79927D51B332}" type="datetimeFigureOut">
              <a:rPr lang="en-US" smtClean="0"/>
              <a:t>11/23/24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F84FC-8ECF-A64F-8511-0D4830A30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637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52DA9-90F8-9F46-9573-79927D51B332}" type="datetimeFigureOut">
              <a:rPr lang="en-US" smtClean="0"/>
              <a:t>11/23/24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F84FC-8ECF-A64F-8511-0D4830A30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494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19984"/>
            <a:ext cx="3932237" cy="2519945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554968"/>
            <a:ext cx="6172200" cy="7674832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239929"/>
            <a:ext cx="3932237" cy="6002369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52DA9-90F8-9F46-9573-79927D51B332}" type="datetimeFigureOut">
              <a:rPr lang="en-US" smtClean="0"/>
              <a:t>11/23/24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F84FC-8ECF-A64F-8511-0D4830A30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517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19984"/>
            <a:ext cx="3932237" cy="2519945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554968"/>
            <a:ext cx="6172200" cy="7674832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239929"/>
            <a:ext cx="3932237" cy="6002369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52DA9-90F8-9F46-9573-79927D51B332}" type="datetimeFigureOut">
              <a:rPr lang="en-US" smtClean="0"/>
              <a:t>11/23/24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F84FC-8ECF-A64F-8511-0D4830A30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629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74990"/>
            <a:ext cx="10515600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874937"/>
            <a:ext cx="10515600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0009783"/>
            <a:ext cx="2743200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52DA9-90F8-9F46-9573-79927D51B332}" type="datetimeFigureOut">
              <a:rPr lang="en-US" smtClean="0"/>
              <a:t>11/23/24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0009783"/>
            <a:ext cx="4114800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0009783"/>
            <a:ext cx="2743200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CF84FC-8ECF-A64F-8511-0D4830A30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emf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8.emf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7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321B8C8-3BF9-C3E9-BCFA-9F1A65BA2F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44850" y="2548731"/>
            <a:ext cx="5702300" cy="5702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79387ED-5E19-21E8-C051-7F56619150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311" t="-347" r="36865" b="93029"/>
          <a:stretch/>
        </p:blipFill>
        <p:spPr>
          <a:xfrm>
            <a:off x="5416733" y="2169909"/>
            <a:ext cx="1358537" cy="3788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B30B4E-4075-F31B-9AFC-91A92BE3B4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862" t="7729" r="16935" b="84701"/>
          <a:stretch/>
        </p:blipFill>
        <p:spPr>
          <a:xfrm>
            <a:off x="7707087" y="2780778"/>
            <a:ext cx="809897" cy="3918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017252-DFA4-AFF9-DCA6-A7F6BED761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862" t="7729" r="16935" b="84701"/>
          <a:stretch/>
        </p:blipFill>
        <p:spPr>
          <a:xfrm>
            <a:off x="3836127" y="2647065"/>
            <a:ext cx="809897" cy="3918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9B160B-DA5B-B19C-4CF9-B6590AC710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836" t="28420" r="-246" b="58963"/>
          <a:stretch/>
        </p:blipFill>
        <p:spPr>
          <a:xfrm>
            <a:off x="8830493" y="4191568"/>
            <a:ext cx="992777" cy="65314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73B6BA-F9D5-4AF9-F64A-6246115AEC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836" t="28420" r="-246" b="58963"/>
          <a:stretch/>
        </p:blipFill>
        <p:spPr>
          <a:xfrm>
            <a:off x="5599612" y="8110425"/>
            <a:ext cx="992777" cy="6531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370DE11-36CA-AF71-5B47-9FB2A2BF78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836" t="28420" r="-246" b="58963"/>
          <a:stretch/>
        </p:blipFill>
        <p:spPr>
          <a:xfrm>
            <a:off x="2521132" y="6059556"/>
            <a:ext cx="992777" cy="6531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066179A-A3D8-333D-BC53-6F3ACF62D1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836" t="60973" r="-246" b="32718"/>
          <a:stretch/>
        </p:blipFill>
        <p:spPr>
          <a:xfrm>
            <a:off x="8830493" y="6160972"/>
            <a:ext cx="992777" cy="3265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0E843DD-6D59-7E7B-8605-EB91E0023D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862" t="7729" r="16935" b="84701"/>
          <a:stretch/>
        </p:blipFill>
        <p:spPr>
          <a:xfrm>
            <a:off x="7707087" y="7689328"/>
            <a:ext cx="809897" cy="39188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25EECA4-5735-0439-CDCF-18C12E3D42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800" t="82929" r="62063" b="9248"/>
          <a:stretch/>
        </p:blipFill>
        <p:spPr>
          <a:xfrm>
            <a:off x="3326675" y="7705478"/>
            <a:ext cx="1319349" cy="40494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D94599F-4ED2-F994-AC2C-EEBAE1DCA9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8" t="29174" r="79015" b="58713"/>
          <a:stretch/>
        </p:blipFill>
        <p:spPr>
          <a:xfrm>
            <a:off x="2269037" y="4113192"/>
            <a:ext cx="1175657" cy="62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01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A0081-A69C-2A51-2544-5572CC5C1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7F362A7-155E-F9BE-5388-8E9B56CD2F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44850" y="2548731"/>
            <a:ext cx="5702300" cy="5702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3582AB-41AD-4F5A-52FB-78A8FC8E4B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311" t="-347" r="36865" b="93029"/>
          <a:stretch/>
        </p:blipFill>
        <p:spPr>
          <a:xfrm>
            <a:off x="5416733" y="2169909"/>
            <a:ext cx="1358537" cy="3788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3892C9B-669B-38BA-C581-4E0EC918A2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862" t="7729" r="16935" b="84701"/>
          <a:stretch/>
        </p:blipFill>
        <p:spPr>
          <a:xfrm>
            <a:off x="7707087" y="2780778"/>
            <a:ext cx="809897" cy="3918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A4F0119-77E1-B0A7-1B0B-E973D49B4A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862" t="7729" r="16935" b="84701"/>
          <a:stretch/>
        </p:blipFill>
        <p:spPr>
          <a:xfrm>
            <a:off x="3836127" y="2647065"/>
            <a:ext cx="809897" cy="3918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7635BD6-DED4-3BFE-B6BC-342117338E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836" t="28420" r="-246" b="58963"/>
          <a:stretch/>
        </p:blipFill>
        <p:spPr>
          <a:xfrm>
            <a:off x="8830493" y="4191568"/>
            <a:ext cx="992777" cy="65314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7E8664F-0DAB-019D-F41E-AC328FEC2D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836" t="28420" r="-246" b="58963"/>
          <a:stretch/>
        </p:blipFill>
        <p:spPr>
          <a:xfrm>
            <a:off x="5599612" y="8110425"/>
            <a:ext cx="992777" cy="6531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58F349C-429E-963B-EC15-D9B97E16A6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836" t="28420" r="-246" b="58963"/>
          <a:stretch/>
        </p:blipFill>
        <p:spPr>
          <a:xfrm>
            <a:off x="2521132" y="6059556"/>
            <a:ext cx="992777" cy="6531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02BE2C8-E513-077F-B6EC-403D237531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836" t="60973" r="-246" b="32718"/>
          <a:stretch/>
        </p:blipFill>
        <p:spPr>
          <a:xfrm>
            <a:off x="8830493" y="6160972"/>
            <a:ext cx="992777" cy="3265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1BB4E15-2403-D23D-8C95-63115CFB46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862" t="7729" r="16935" b="84701"/>
          <a:stretch/>
        </p:blipFill>
        <p:spPr>
          <a:xfrm>
            <a:off x="7707087" y="7689328"/>
            <a:ext cx="809897" cy="39188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0968AED-EB96-BEFC-BCEB-512175AD46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800" t="82929" r="62063" b="9248"/>
          <a:stretch/>
        </p:blipFill>
        <p:spPr>
          <a:xfrm>
            <a:off x="3326675" y="7705478"/>
            <a:ext cx="1319349" cy="40494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8670AC2-7418-FE7F-776D-5F34F68EC8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8" t="29174" r="79015" b="58713"/>
          <a:stretch/>
        </p:blipFill>
        <p:spPr>
          <a:xfrm>
            <a:off x="2269037" y="4113192"/>
            <a:ext cx="1175657" cy="62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4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770F0-9F85-7245-39F0-444FC49EF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5024188-7D59-00D3-0090-59F9F90FAC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44850" y="2548731"/>
            <a:ext cx="5702300" cy="5702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B1C4CC5-8B19-3E49-1BB7-F1D09114C1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862" t="7729" r="16935" b="84701"/>
          <a:stretch/>
        </p:blipFill>
        <p:spPr>
          <a:xfrm>
            <a:off x="3836127" y="2647065"/>
            <a:ext cx="809897" cy="3918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239EFBF-C5F8-FEBB-08EE-1FF27E58E2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836" t="28420" r="-246" b="58963"/>
          <a:stretch/>
        </p:blipFill>
        <p:spPr>
          <a:xfrm>
            <a:off x="5599612" y="8110425"/>
            <a:ext cx="992777" cy="6531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1799AA6-4334-CCE4-FA42-4661A1E701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836" t="28420" r="-246" b="58963"/>
          <a:stretch/>
        </p:blipFill>
        <p:spPr>
          <a:xfrm>
            <a:off x="2521132" y="6059556"/>
            <a:ext cx="992777" cy="6531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1DDA44-F373-418E-49D8-D2E86C3EA8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836" t="60973" r="-246" b="32718"/>
          <a:stretch/>
        </p:blipFill>
        <p:spPr>
          <a:xfrm>
            <a:off x="8830493" y="6160972"/>
            <a:ext cx="992777" cy="3265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5ED7D44-29B7-6195-AE41-9E4D94941B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862" t="7729" r="16935" b="84701"/>
          <a:stretch/>
        </p:blipFill>
        <p:spPr>
          <a:xfrm>
            <a:off x="7707087" y="7689328"/>
            <a:ext cx="809897" cy="39188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725018-F2D1-9635-8632-10076F270D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800" t="82929" r="62063" b="9248"/>
          <a:stretch/>
        </p:blipFill>
        <p:spPr>
          <a:xfrm>
            <a:off x="3326675" y="7705478"/>
            <a:ext cx="1319349" cy="40494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9A63F7F-E60A-6295-41F4-FDD97453B9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8" t="29174" r="79015" b="58713"/>
          <a:stretch/>
        </p:blipFill>
        <p:spPr>
          <a:xfrm>
            <a:off x="2269037" y="4113192"/>
            <a:ext cx="1175657" cy="6270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73C578-2796-6972-6E7E-976BC2051C2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387" r="34857" b="93202"/>
          <a:stretch/>
        </p:blipFill>
        <p:spPr>
          <a:xfrm>
            <a:off x="4900746" y="2202930"/>
            <a:ext cx="2390504" cy="4441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9E459D-2310-E1D8-4E5A-F5F837E29B7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1782" t="8598" r="15530" b="84804"/>
          <a:stretch/>
        </p:blipFill>
        <p:spPr>
          <a:xfrm>
            <a:off x="7774942" y="2823414"/>
            <a:ext cx="1763485" cy="4310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572317-E314-11DB-14D4-BAAF6B17FBE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5226" t="29793" r="405" b="60010"/>
          <a:stretch/>
        </p:blipFill>
        <p:spPr>
          <a:xfrm>
            <a:off x="8830491" y="4093599"/>
            <a:ext cx="1894114" cy="66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053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11E72-D28C-2A62-676D-EF6D5D788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4046AB-B0C5-D0AD-647D-5E891DE92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648" y="2253365"/>
            <a:ext cx="1536700" cy="393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C3668B-3317-CAF1-4AC6-035D8D0FD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928" y="2689339"/>
            <a:ext cx="1536700" cy="393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D96B4B-6500-A317-33CF-2636C7F13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640" y="4324370"/>
            <a:ext cx="1536700" cy="393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89AF99-5631-EDB5-54AE-259FCE63BB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1310" y="6090850"/>
            <a:ext cx="1600200" cy="393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A3C442-68C1-E646-4F5E-3A1025E707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4428" y="7687514"/>
            <a:ext cx="1600200" cy="393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DDC54E-2323-B7CA-ECC8-7DEB4F9241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7648" y="8166123"/>
            <a:ext cx="1600200" cy="571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471460-41D5-03DA-74C9-5AD361BBB3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0291" y="7687514"/>
            <a:ext cx="1600200" cy="406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3DE02C-B68D-79F5-85B2-803819D387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9690" y="6084500"/>
            <a:ext cx="1651000" cy="406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8A2B67-0A27-EBFD-3669-A66CF5EE74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79690" y="4324369"/>
            <a:ext cx="1651000" cy="406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72B891-682A-90D5-E684-A1B6137FAB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30374" y="2905509"/>
            <a:ext cx="1651000" cy="406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74841C-C029-2C97-F01E-7DBCA86D9EE2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3244850" y="2548731"/>
            <a:ext cx="5702300" cy="5702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2B1C8F9-3144-DB68-78B2-AE6F5698D3F3}"/>
              </a:ext>
            </a:extLst>
          </p:cNvPr>
          <p:cNvSpPr txBox="1"/>
          <p:nvPr/>
        </p:nvSpPr>
        <p:spPr>
          <a:xfrm>
            <a:off x="6166102" y="4683864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2B972C-52DC-7DA9-635F-90DACEF06284}"/>
              </a:ext>
            </a:extLst>
          </p:cNvPr>
          <p:cNvSpPr txBox="1"/>
          <p:nvPr/>
        </p:nvSpPr>
        <p:spPr>
          <a:xfrm>
            <a:off x="6160895" y="4150339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D08A3AE-03D8-6C63-1CE4-250B9FBE7A54}"/>
              </a:ext>
            </a:extLst>
          </p:cNvPr>
          <p:cNvSpPr txBox="1"/>
          <p:nvPr/>
        </p:nvSpPr>
        <p:spPr>
          <a:xfrm>
            <a:off x="6160895" y="3616814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60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27598C-BC9F-9B1E-809E-A55600CDA736}"/>
              </a:ext>
            </a:extLst>
          </p:cNvPr>
          <p:cNvSpPr txBox="1"/>
          <p:nvPr/>
        </p:nvSpPr>
        <p:spPr>
          <a:xfrm>
            <a:off x="6166514" y="3083039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90B90DE-6C97-F991-36C0-709692A20F02}"/>
              </a:ext>
            </a:extLst>
          </p:cNvPr>
          <p:cNvSpPr txBox="1"/>
          <p:nvPr/>
        </p:nvSpPr>
        <p:spPr>
          <a:xfrm>
            <a:off x="6059529" y="2650669"/>
            <a:ext cx="704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1B9D16B-AAC8-250A-919B-9C5B7BC0F1B5}"/>
              </a:ext>
            </a:extLst>
          </p:cNvPr>
          <p:cNvSpPr>
            <a:spLocks noChangeAspect="1"/>
          </p:cNvSpPr>
          <p:nvPr/>
        </p:nvSpPr>
        <p:spPr>
          <a:xfrm>
            <a:off x="1617623" y="900113"/>
            <a:ext cx="8956751" cy="895675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561D66D-0CEF-84E5-CC43-C6A9FC5BCD69}"/>
              </a:ext>
            </a:extLst>
          </p:cNvPr>
          <p:cNvSpPr/>
          <p:nvPr/>
        </p:nvSpPr>
        <p:spPr>
          <a:xfrm>
            <a:off x="6096000" y="401444"/>
            <a:ext cx="2683689" cy="18519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704300B-174A-ED9F-F243-94F65867582B}"/>
              </a:ext>
            </a:extLst>
          </p:cNvPr>
          <p:cNvSpPr/>
          <p:nvPr/>
        </p:nvSpPr>
        <p:spPr>
          <a:xfrm rot="5400000">
            <a:off x="712202" y="6655958"/>
            <a:ext cx="2655792" cy="2409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B728AA5-3F07-7E9F-3204-84A04F8F89B8}"/>
              </a:ext>
            </a:extLst>
          </p:cNvPr>
          <p:cNvSpPr/>
          <p:nvPr/>
        </p:nvSpPr>
        <p:spPr>
          <a:xfrm rot="5400000">
            <a:off x="8707346" y="6655958"/>
            <a:ext cx="2655792" cy="2409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AEB80B-248D-F56B-0594-09E02842A0F3}"/>
              </a:ext>
            </a:extLst>
          </p:cNvPr>
          <p:cNvSpPr txBox="1"/>
          <p:nvPr/>
        </p:nvSpPr>
        <p:spPr>
          <a:xfrm>
            <a:off x="1011329" y="1411170"/>
            <a:ext cx="1974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Entity Recognition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9A466F-81E2-2E29-7912-21BC7F717629}"/>
              </a:ext>
            </a:extLst>
          </p:cNvPr>
          <p:cNvSpPr txBox="1"/>
          <p:nvPr/>
        </p:nvSpPr>
        <p:spPr>
          <a:xfrm>
            <a:off x="4916870" y="9921397"/>
            <a:ext cx="2421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31AEE88-221F-4F13-7A96-C22EC21C6F2F}"/>
              </a:ext>
            </a:extLst>
          </p:cNvPr>
          <p:cNvSpPr txBox="1"/>
          <p:nvPr/>
        </p:nvSpPr>
        <p:spPr>
          <a:xfrm>
            <a:off x="9523019" y="2253365"/>
            <a:ext cx="2421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Entity 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</a:p>
        </p:txBody>
      </p:sp>
    </p:spTree>
    <p:extLst>
      <p:ext uri="{BB962C8B-B14F-4D97-AF65-F5344CB8AC3E}">
        <p14:creationId xmlns:p14="http://schemas.microsoft.com/office/powerpoint/2010/main" val="3307951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6A5A4-FABF-2283-1576-F8579BFBE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EE907A9-096C-FF26-1237-43E8A7420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648" y="2253365"/>
            <a:ext cx="2109600" cy="540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FA4D14-B674-25B4-F8B9-065F5B8B0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704" y="2848668"/>
            <a:ext cx="2109600" cy="5404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5F262B-E1FE-AE44-012D-00DF3837B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9878" y="4295077"/>
            <a:ext cx="2109600" cy="5404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488BDB-AD0C-B4E9-184C-03D62D0FEF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4990" y="5811550"/>
            <a:ext cx="2196000" cy="5402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26D1D9-3130-8023-7BCB-7A06C174A6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8073" y="7011672"/>
            <a:ext cx="2196000" cy="5402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E5044B-5640-F711-28BC-991FC81FBD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1046" y="7672442"/>
            <a:ext cx="2116800" cy="75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A14951-F796-756B-4403-06F27D9A7E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5707" y="7161871"/>
            <a:ext cx="2127600" cy="5403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1DA053-5134-C4FB-FB11-E88288DC3C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33837" y="6021738"/>
            <a:ext cx="2192400" cy="5396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3F0BA0-0D5A-249B-BD23-C543ED177B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57745" y="4309598"/>
            <a:ext cx="2192400" cy="5396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8BA08C9-747C-1946-2C57-08E876A585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03021" y="3031543"/>
            <a:ext cx="2192400" cy="5396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CCF85E-D069-4AD1-8748-4D5571A2B38D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3866847" y="2913201"/>
            <a:ext cx="4756747" cy="475674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977F3A5-D4BC-26BC-7184-9D19165B0D7A}"/>
              </a:ext>
            </a:extLst>
          </p:cNvPr>
          <p:cNvSpPr txBox="1"/>
          <p:nvPr/>
        </p:nvSpPr>
        <p:spPr>
          <a:xfrm>
            <a:off x="6276074" y="4658239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2425E3-9E6F-994C-4D8C-CB3C831C3643}"/>
              </a:ext>
            </a:extLst>
          </p:cNvPr>
          <p:cNvSpPr txBox="1"/>
          <p:nvPr/>
        </p:nvSpPr>
        <p:spPr>
          <a:xfrm>
            <a:off x="6270867" y="4218976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240AED-FAAC-736F-0F0F-D58F3EE72C66}"/>
              </a:ext>
            </a:extLst>
          </p:cNvPr>
          <p:cNvSpPr txBox="1"/>
          <p:nvPr/>
        </p:nvSpPr>
        <p:spPr>
          <a:xfrm>
            <a:off x="6270867" y="3774323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60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59EE24-7207-BC98-6E81-1A56D568539E}"/>
              </a:ext>
            </a:extLst>
          </p:cNvPr>
          <p:cNvSpPr txBox="1"/>
          <p:nvPr/>
        </p:nvSpPr>
        <p:spPr>
          <a:xfrm>
            <a:off x="6270867" y="3332365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A78459-B588-488C-0C5E-215D78573AAF}"/>
              </a:ext>
            </a:extLst>
          </p:cNvPr>
          <p:cNvSpPr txBox="1"/>
          <p:nvPr/>
        </p:nvSpPr>
        <p:spPr>
          <a:xfrm>
            <a:off x="6159973" y="2913197"/>
            <a:ext cx="704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CDC7B2C-2DF0-9374-EC2E-C2B791FB169F}"/>
              </a:ext>
            </a:extLst>
          </p:cNvPr>
          <p:cNvSpPr>
            <a:spLocks noChangeAspect="1"/>
          </p:cNvSpPr>
          <p:nvPr/>
        </p:nvSpPr>
        <p:spPr>
          <a:xfrm>
            <a:off x="1617623" y="706639"/>
            <a:ext cx="9150225" cy="915022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AF98BF5-06BC-4FDE-2BE4-2C36264357D0}"/>
              </a:ext>
            </a:extLst>
          </p:cNvPr>
          <p:cNvSpPr/>
          <p:nvPr/>
        </p:nvSpPr>
        <p:spPr>
          <a:xfrm>
            <a:off x="6096000" y="401444"/>
            <a:ext cx="2734491" cy="18519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61C8B65-C7CE-F800-0355-F7003F316737}"/>
              </a:ext>
            </a:extLst>
          </p:cNvPr>
          <p:cNvSpPr/>
          <p:nvPr/>
        </p:nvSpPr>
        <p:spPr>
          <a:xfrm rot="5400000">
            <a:off x="1238999" y="6129161"/>
            <a:ext cx="1602198" cy="2409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DA9070C-7340-7A34-A69A-90C034C878CE}"/>
              </a:ext>
            </a:extLst>
          </p:cNvPr>
          <p:cNvSpPr/>
          <p:nvPr/>
        </p:nvSpPr>
        <p:spPr>
          <a:xfrm rot="5400000">
            <a:off x="9248440" y="6143458"/>
            <a:ext cx="1573604" cy="2409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6A068B-0CB0-0CAF-1070-59B93662EF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34248" y="9949840"/>
            <a:ext cx="2696400" cy="719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5358B7-5521-9E1A-78B4-7D4FCBCC8EB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9376" y="1827847"/>
            <a:ext cx="2120400" cy="10804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533307F-C252-62B8-9CD6-9DCE16B8A99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55819" y="2258017"/>
            <a:ext cx="2624400" cy="10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32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7B44A5-A66B-E0F6-EB50-39B4A7660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48814"/>
            <a:ext cx="7772400" cy="684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98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548</TotalTime>
  <Words>17</Words>
  <Application>Microsoft Macintosh PowerPoint</Application>
  <PresentationFormat>Custom</PresentationFormat>
  <Paragraphs>16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Mohd Zaki</dc:creator>
  <cp:lastModifiedBy>Mohd Zaki</cp:lastModifiedBy>
  <cp:revision>2</cp:revision>
  <dcterms:created xsi:type="dcterms:W3CDTF">2024-11-23T06:41:47Z</dcterms:created>
  <dcterms:modified xsi:type="dcterms:W3CDTF">2024-11-23T16:58:47Z</dcterms:modified>
</cp:coreProperties>
</file>